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71" r:id="rId4"/>
    <p:sldId id="257" r:id="rId5"/>
    <p:sldId id="259" r:id="rId6"/>
    <p:sldId id="260" r:id="rId7"/>
    <p:sldId id="261" r:id="rId8"/>
    <p:sldId id="258" r:id="rId9"/>
    <p:sldId id="262" r:id="rId10"/>
    <p:sldId id="263" r:id="rId11"/>
    <p:sldId id="266" r:id="rId12"/>
    <p:sldId id="267" r:id="rId13"/>
    <p:sldId id="264" r:id="rId14"/>
    <p:sldId id="265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E4A39-8839-4132-B38C-58C5E67DFF5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AD1FF-C30C-4603-B444-6830042849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AD1FF-C30C-4603-B444-6830042849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8AFA48-75A5-4059-A27F-2E9C8F6BA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038890E-D9AC-4279-BF90-BA69C2489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A19E79-8494-4206-A7CC-EA739DFC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184B2-327D-4942-9294-8C170FD5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466889-89C6-47D9-BC96-7375CA1F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90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17AA-D6F5-4CF8-AF53-0537D46D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5B9603-2AD4-4B40-AEA2-C6AA4F259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6B1F54-4E84-4D0E-87C6-CD4B4103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ECB5E7-6360-4D96-844B-EAC3FCD9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71967B-B3C2-426C-89EF-13C752F5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9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AB847ED-1EC1-4C0B-A211-D9D79412C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A8F75C-3BBD-4F55-831E-4AEEAB5B9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8B8033-EE65-4523-8DAC-41384B16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4C0AA8-08DF-420E-BDF4-C9096A33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CD767C-D54F-476B-87CB-7398B5761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9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24643-5070-4789-8B92-D5929724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25CE-3328-4E7A-9C32-868CA1689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84A31-1E61-4AE3-A481-0F7919CC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B60DCD-3BDB-4E08-A7F6-DC70D4E1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126BE7-6663-4A01-B299-B93F108D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0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7042B-A816-4EFD-B84B-7E2AA2E5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16C663-9429-406A-BC16-55C6B42C2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E459C1-DB06-4F24-85F6-D47268C8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A6CD18-3746-4DE2-9E24-DE6A5ACA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5D6B59-94FE-4404-9B8F-B6AD6C60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3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D11A27-2448-4477-BA3A-425FCAE4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B53FF-2B21-478D-884C-BB2D9A126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79C566-D4B0-4C9B-81BC-E039B983C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927537-88CF-4F06-91C0-6DFD28DC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9CED44-70DB-4D4D-A479-004B41413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725B39-6EA8-402F-BCAD-054AC8FD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D2D68-05D8-456E-807E-C3989ACB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924939-491A-4414-8C36-61BB4172B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499BE2-38AC-4F24-9FF1-0638E099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C9F1AF-6D05-438B-9BE0-07717202C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6E5F84A-1B00-407E-B91C-70A05F782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E9AAF8-CCBD-46F8-92BA-B7421A0D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D08DA82-CD61-424A-90D9-5AD5885B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499ED60-E770-4EDC-A5E1-85A18848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5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3C8D7-D56B-4E3D-8268-41D55D4E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92E1CF-F266-4ED7-8CD7-E47F9E56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E3EA53-4D0F-45D8-94DA-C1892CD1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66FC3B-01B6-4216-80D4-5404E24B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9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C87D29-4FC4-4CF2-A179-EFF6CCC6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9EB80-8D1E-46A0-A8A8-7EA412C8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7B09-5032-454A-8A59-571DCC75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403D0-F62D-45C2-84DF-830BF039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194F50-0805-46C7-9C4E-C1A4B5E8A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32600F-3311-4481-94D6-029965100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C1325F-3DFD-4D33-945E-744954B2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EDEA63-7096-415B-92BB-50484A43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F06927-1782-47A7-9466-CD080363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7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2AEC6-78B7-4B23-851E-376C603F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1EF913E-4844-4095-8FDF-9C9AC0588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F3AECD-D21E-4580-BD97-FB952CBEC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DEEC22-1E7E-4EE2-8003-ABA4BEFB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B6545A-2AAC-4672-9F9F-112BAFA2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BE733E-C4DB-4887-A2A9-BB0AF772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7C8DF28-8169-49D9-B25A-3EE492EE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432BA9-D55F-49F4-BD60-A9E699A99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51A72B-0831-4043-960B-06E239806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3CD79-EC80-4C97-97BE-FF0004C35F90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ACD581-FDF6-4294-A711-13DFF7B97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1FB651-6209-4CD4-A0A3-23E021F5F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0A23F-02BA-4171-A87A-4207223B61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1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498B088-3971-435B-B193-54DA5B9A4FCB}"/>
              </a:ext>
            </a:extLst>
          </p:cNvPr>
          <p:cNvSpPr txBox="1"/>
          <p:nvPr/>
        </p:nvSpPr>
        <p:spPr>
          <a:xfrm>
            <a:off x="76502" y="-3835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microscopy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8D04DE-6AE8-4189-818D-20060145B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8" y="557347"/>
            <a:ext cx="1800000" cy="180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C2B6E2C-42CE-4752-BC89-C867B177BEC5}"/>
              </a:ext>
            </a:extLst>
          </p:cNvPr>
          <p:cNvSpPr txBox="1"/>
          <p:nvPr/>
        </p:nvSpPr>
        <p:spPr>
          <a:xfrm>
            <a:off x="113211" y="2656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1.3%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CDD994-D3A5-4AC1-B45C-0E7963E6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07" y="557347"/>
            <a:ext cx="1800000" cy="180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3386074-681E-4E6C-860D-EA2550AE0623}"/>
              </a:ext>
            </a:extLst>
          </p:cNvPr>
          <p:cNvSpPr txBox="1"/>
          <p:nvPr/>
        </p:nvSpPr>
        <p:spPr>
          <a:xfrm>
            <a:off x="3792588" y="2786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1.6%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C277DC9-1CA7-4366-8B27-8C941B1C6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5" y="558331"/>
            <a:ext cx="1800000" cy="1800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39B07A-AB89-4123-87AC-DAA6388BC2FA}"/>
              </a:ext>
            </a:extLst>
          </p:cNvPr>
          <p:cNvSpPr txBox="1"/>
          <p:nvPr/>
        </p:nvSpPr>
        <p:spPr>
          <a:xfrm>
            <a:off x="1959427" y="2655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1.5%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C598DEF-3DAF-40A9-A2FA-B57DB9F27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75" y="550424"/>
            <a:ext cx="1800000" cy="180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F403651-D8A6-407B-8652-5976DF32F0A5}"/>
              </a:ext>
            </a:extLst>
          </p:cNvPr>
          <p:cNvSpPr txBox="1"/>
          <p:nvPr/>
        </p:nvSpPr>
        <p:spPr>
          <a:xfrm>
            <a:off x="5599617" y="2656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1.7%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45FB3FE-E18F-4A01-B08A-7AED8E8A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43" y="557347"/>
            <a:ext cx="1800000" cy="18000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3C4B783-B0A6-43FE-A361-F1A7D10A26CB}"/>
              </a:ext>
            </a:extLst>
          </p:cNvPr>
          <p:cNvSpPr txBox="1"/>
          <p:nvPr/>
        </p:nvSpPr>
        <p:spPr>
          <a:xfrm>
            <a:off x="7450195" y="2612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1.72%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C064B85-38E2-4DD5-AB9D-3F0C5237C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38" y="550424"/>
            <a:ext cx="1800000" cy="1800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EC7F2A-3791-4383-ADBF-9330C03F01F6}"/>
              </a:ext>
            </a:extLst>
          </p:cNvPr>
          <p:cNvSpPr txBox="1"/>
          <p:nvPr/>
        </p:nvSpPr>
        <p:spPr>
          <a:xfrm>
            <a:off x="9318187" y="24817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1.75%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36D4D95-AFDE-40E9-8472-70535DEE0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8" y="2790205"/>
            <a:ext cx="1800000" cy="1800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D3D8F5E-8F18-42A5-A5E1-2F5C5DA3F665}"/>
              </a:ext>
            </a:extLst>
          </p:cNvPr>
          <p:cNvSpPr txBox="1"/>
          <p:nvPr/>
        </p:nvSpPr>
        <p:spPr>
          <a:xfrm>
            <a:off x="108855" y="248194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1.78%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372D63E-FC8A-4872-94F2-A09BA43A41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80" y="2790205"/>
            <a:ext cx="1800000" cy="1800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A827816D-F34C-4B78-A06E-8276EAC3EE17}"/>
              </a:ext>
            </a:extLst>
          </p:cNvPr>
          <p:cNvSpPr txBox="1"/>
          <p:nvPr/>
        </p:nvSpPr>
        <p:spPr>
          <a:xfrm>
            <a:off x="3762112" y="248630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1.85%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71650ABA-D18C-414D-A608-D2FB6F5733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61" y="2780146"/>
            <a:ext cx="1800000" cy="18000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DB0F6809-8CB9-4E2D-8E7F-EC2C65C9911F}"/>
              </a:ext>
            </a:extLst>
          </p:cNvPr>
          <p:cNvSpPr txBox="1"/>
          <p:nvPr/>
        </p:nvSpPr>
        <p:spPr>
          <a:xfrm>
            <a:off x="1994265" y="24688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1.8%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47758AB-16A1-4C47-9628-877E4E12A8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27" y="2780146"/>
            <a:ext cx="1800000" cy="180000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A33361E3-BC7C-4CC4-9DE5-2F16709FE91A}"/>
              </a:ext>
            </a:extLst>
          </p:cNvPr>
          <p:cNvSpPr txBox="1"/>
          <p:nvPr/>
        </p:nvSpPr>
        <p:spPr>
          <a:xfrm>
            <a:off x="5606152" y="248630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1.9%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233B35A-97B1-4733-AA50-CCC5B9061A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43" y="2790205"/>
            <a:ext cx="1800000" cy="18000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5F6E31E-71A0-4FF4-8278-B9E5951D0C35}"/>
              </a:ext>
            </a:extLst>
          </p:cNvPr>
          <p:cNvSpPr txBox="1"/>
          <p:nvPr/>
        </p:nvSpPr>
        <p:spPr>
          <a:xfrm>
            <a:off x="7457812" y="248630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2%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092A5494-D625-42D9-B388-24ED0B8CC3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38" y="2780146"/>
            <a:ext cx="1800000" cy="18000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EF714515-F1B1-45A7-BECC-98817D0A6177}"/>
              </a:ext>
            </a:extLst>
          </p:cNvPr>
          <p:cNvSpPr txBox="1"/>
          <p:nvPr/>
        </p:nvSpPr>
        <p:spPr>
          <a:xfrm>
            <a:off x="9332332" y="248630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2.7%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D9803F13-8C6A-4A2F-9FA0-608E7D5F37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5" y="4892530"/>
            <a:ext cx="1800000" cy="18000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1E5AD95C-66AE-402E-98E5-633DB07C647C}"/>
              </a:ext>
            </a:extLst>
          </p:cNvPr>
          <p:cNvSpPr txBox="1"/>
          <p:nvPr/>
        </p:nvSpPr>
        <p:spPr>
          <a:xfrm>
            <a:off x="121916" y="459378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3%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054F8EF7-7B28-48FC-B51A-11DFA4B7A5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33" y="1277347"/>
            <a:ext cx="1077750" cy="108000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20A8FCF9-8EEE-4FDF-9864-3B5219398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89" y="1277347"/>
            <a:ext cx="1078323" cy="1080000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82C6372C-ED59-4378-A2DD-7C8E5D7234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57" y="1277347"/>
            <a:ext cx="1078323" cy="108000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EBC1E9A7-B0B7-46DA-9B42-90337E2731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94" y="1270424"/>
            <a:ext cx="1078323" cy="1080000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DAD94E63-BEFA-4A29-9405-C0C03FB648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62" y="3500146"/>
            <a:ext cx="1078323" cy="1080000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1DA26353-152D-4708-9468-B8D40BF45C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52" y="3510205"/>
            <a:ext cx="1078323" cy="108000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8FDA851E-C9EB-4DD3-968B-13934DC5D8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715" y="1277347"/>
            <a:ext cx="1078323" cy="108000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E6AE549-432C-4FA0-9FB0-4322E64466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15" y="1270424"/>
            <a:ext cx="1078323" cy="1080000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348F125C-445F-49B2-A007-7C1D420064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50" y="3510205"/>
            <a:ext cx="1078323" cy="1080000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414E0B2B-72FE-4099-A1A8-3F55BA8E2A7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56" y="3510205"/>
            <a:ext cx="1078323" cy="1080000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AB504B43-4E6E-4D9A-BB4B-5A496E1E2E9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10" y="3510205"/>
            <a:ext cx="1078323" cy="1080000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512F058C-0478-4E06-AEC4-6A46F69312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14" y="3510205"/>
            <a:ext cx="1078323" cy="1080000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5E18E61D-B304-4A8F-BD04-206C812FA8E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8" y="5612530"/>
            <a:ext cx="107832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2063099-E276-482E-9C6B-331AE6869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7"/>
          <a:stretch/>
        </p:blipFill>
        <p:spPr>
          <a:xfrm>
            <a:off x="7339251" y="3858122"/>
            <a:ext cx="4277984" cy="29352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37DF91D-1E92-4734-BCD9-8634F8B9A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2" y="3858122"/>
            <a:ext cx="6396241" cy="29352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B776DE7-6695-43CC-9849-4535BA6CE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77"/>
          <a:stretch/>
        </p:blipFill>
        <p:spPr>
          <a:xfrm>
            <a:off x="433352" y="787908"/>
            <a:ext cx="4293326" cy="293523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6769761-F633-4E37-81BE-4CC8BE1971D4}"/>
              </a:ext>
            </a:extLst>
          </p:cNvPr>
          <p:cNvSpPr txBox="1"/>
          <p:nvPr/>
        </p:nvSpPr>
        <p:spPr>
          <a:xfrm>
            <a:off x="218654" y="7972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Norm by preshear stress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F054B2E-99CE-4837-9DA6-F73FFD86D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18" y="787908"/>
            <a:ext cx="6249936" cy="293523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0456909-D6F1-460D-8614-AAA9C3F8FA2F}"/>
              </a:ext>
            </a:extLst>
          </p:cNvPr>
          <p:cNvSpPr txBox="1"/>
          <p:nvPr/>
        </p:nvSpPr>
        <p:spPr>
          <a:xfrm>
            <a:off x="8072846" y="1201784"/>
            <a:ext cx="12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double gap</a:t>
            </a:r>
          </a:p>
        </p:txBody>
      </p:sp>
    </p:spTree>
    <p:extLst>
      <p:ext uri="{BB962C8B-B14F-4D97-AF65-F5344CB8AC3E}">
        <p14:creationId xmlns:p14="http://schemas.microsoft.com/office/powerpoint/2010/main" val="279634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17B2CEC-D38B-45E3-B77E-0DACCF6D3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63" y="3740126"/>
            <a:ext cx="6249936" cy="293523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38776EA-FFFA-49A9-B5FC-350398142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10" y="3668275"/>
            <a:ext cx="6396241" cy="293523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B7CF2BF-80FF-4CB5-A2D3-AD7B3BC99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03"/>
          <a:stretch/>
        </p:blipFill>
        <p:spPr>
          <a:xfrm>
            <a:off x="-139341" y="289339"/>
            <a:ext cx="4214950" cy="293523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7BF282F-A06D-4E64-982A-567608F087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03"/>
          <a:stretch/>
        </p:blipFill>
        <p:spPr>
          <a:xfrm>
            <a:off x="3962395" y="287385"/>
            <a:ext cx="4214950" cy="293523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0D27A09-B817-44B3-B745-533BAAA16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03"/>
          <a:stretch/>
        </p:blipFill>
        <p:spPr>
          <a:xfrm>
            <a:off x="7977049" y="287385"/>
            <a:ext cx="4214951" cy="29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4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56879C66-1A2C-4F39-AFC2-13CFE8E27E34}"/>
              </a:ext>
            </a:extLst>
          </p:cNvPr>
          <p:cNvSpPr txBox="1"/>
          <p:nvPr/>
        </p:nvSpPr>
        <p:spPr>
          <a:xfrm>
            <a:off x="137160" y="111035"/>
            <a:ext cx="392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tentative extraction of the curve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62332C-FC81-40A7-8991-1336548D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18" y="398418"/>
            <a:ext cx="4572009" cy="310896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5F747F7-8573-407B-9E58-46904C641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08" y="295701"/>
            <a:ext cx="6228806" cy="42355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DD6FA0E-0D37-40B5-A7C0-05E4E4A4D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7384"/>
            <a:ext cx="4572009" cy="3108966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F9E4DCB-026E-4F97-988B-70706467D27E}"/>
              </a:ext>
            </a:extLst>
          </p:cNvPr>
          <p:cNvCxnSpPr/>
          <p:nvPr/>
        </p:nvCxnSpPr>
        <p:spPr>
          <a:xfrm flipH="1">
            <a:off x="7846422" y="5547360"/>
            <a:ext cx="357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8D38811-C29F-4711-9197-53106AF0C093}"/>
              </a:ext>
            </a:extLst>
          </p:cNvPr>
          <p:cNvSpPr txBox="1"/>
          <p:nvPr/>
        </p:nvSpPr>
        <p:spPr>
          <a:xfrm>
            <a:off x="8273141" y="541494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* 0.5</a:t>
            </a:r>
          </a:p>
        </p:txBody>
      </p:sp>
    </p:spTree>
    <p:extLst>
      <p:ext uri="{BB962C8B-B14F-4D97-AF65-F5344CB8AC3E}">
        <p14:creationId xmlns:p14="http://schemas.microsoft.com/office/powerpoint/2010/main" val="38942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AA1E43C-57E0-4212-A62D-DBCD241380F4}"/>
              </a:ext>
            </a:extLst>
          </p:cNvPr>
          <p:cNvSpPr txBox="1"/>
          <p:nvPr/>
        </p:nvSpPr>
        <p:spPr>
          <a:xfrm>
            <a:off x="218654" y="79722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Residual stresses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6B8624E-A97E-4B0B-8EF1-B5E121FC8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4" y="3702011"/>
            <a:ext cx="5298959" cy="279807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C50FB4F-F4DC-44D0-95E8-9B3C2DE3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49" y="630930"/>
            <a:ext cx="5294387" cy="279807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A730E17-67DF-4CFF-8270-D69449C76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6" y="676497"/>
            <a:ext cx="5294387" cy="279807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1D19E43-238E-4422-99F7-95758DF3B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77" y="3702011"/>
            <a:ext cx="5298959" cy="27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E294BE7-3444-4AAE-A23F-1D67C1E01CA9}"/>
              </a:ext>
            </a:extLst>
          </p:cNvPr>
          <p:cNvSpPr txBox="1"/>
          <p:nvPr/>
        </p:nvSpPr>
        <p:spPr>
          <a:xfrm>
            <a:off x="218654" y="7972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Shape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63967A-014D-4168-A2C9-EC8EC450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7" y="630930"/>
            <a:ext cx="5202946" cy="27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05F4B9A-6FD2-47B0-8B1B-A2DF0E0AB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4"/>
          <a:stretch/>
        </p:blipFill>
        <p:spPr>
          <a:xfrm>
            <a:off x="7915047" y="437389"/>
            <a:ext cx="4276953" cy="29352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272923E-DCD5-4505-A2F8-7FFE2E4D0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34" y="3485381"/>
            <a:ext cx="6263652" cy="293523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DC2CEA1-4226-4700-B5AA-DCCA01963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18" y="3467748"/>
            <a:ext cx="6414529" cy="293523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A3C1C7A-D64B-4D1B-ADE0-D3258FD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4"/>
          <a:stretch/>
        </p:blipFill>
        <p:spPr>
          <a:xfrm>
            <a:off x="-43118" y="455022"/>
            <a:ext cx="4276953" cy="293523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46DE66D-7E77-4DBA-985B-FD8A69FBF807}"/>
              </a:ext>
            </a:extLst>
          </p:cNvPr>
          <p:cNvSpPr txBox="1"/>
          <p:nvPr/>
        </p:nvSpPr>
        <p:spPr>
          <a:xfrm>
            <a:off x="139338" y="8569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Normal force during relaxation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2353EED-888A-4266-983A-A767375F0D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4"/>
          <a:stretch/>
        </p:blipFill>
        <p:spPr>
          <a:xfrm>
            <a:off x="3902758" y="437389"/>
            <a:ext cx="4276952" cy="29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17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57943F9-1F0B-4BA8-A91B-E112D9E9F923}"/>
              </a:ext>
            </a:extLst>
          </p:cNvPr>
          <p:cNvSpPr txBox="1"/>
          <p:nvPr/>
        </p:nvSpPr>
        <p:spPr>
          <a:xfrm>
            <a:off x="139338" y="8569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Normal force during preshear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60833B-7ACC-4989-AC97-1CFAE76F1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702"/>
            <a:ext cx="5829779" cy="26375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4FDCB3-A70D-4E36-A6C4-5CB244909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85"/>
          <a:stretch/>
        </p:blipFill>
        <p:spPr>
          <a:xfrm>
            <a:off x="139338" y="3429000"/>
            <a:ext cx="3728997" cy="26375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63E059-F8DC-4BF1-8A03-839906D29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50" y="455022"/>
            <a:ext cx="5657227" cy="26375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2E753AE-9CE2-4801-886F-DA6A24B566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40"/>
          <a:stretch/>
        </p:blipFill>
        <p:spPr>
          <a:xfrm>
            <a:off x="7791222" y="3373957"/>
            <a:ext cx="3622180" cy="26375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9B6D9F0-4AA6-46AC-B775-16FA31D2B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85"/>
          <a:stretch/>
        </p:blipFill>
        <p:spPr>
          <a:xfrm>
            <a:off x="3965280" y="3373957"/>
            <a:ext cx="3728997" cy="263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FF21E3B-0D40-4A35-8149-C1346B4FA9E5}"/>
              </a:ext>
            </a:extLst>
          </p:cNvPr>
          <p:cNvSpPr txBox="1"/>
          <p:nvPr/>
        </p:nvSpPr>
        <p:spPr>
          <a:xfrm>
            <a:off x="11380227" y="7745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FFTs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0E5BE7-01E9-4FFF-9B62-93F598D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90" y="-147180"/>
            <a:ext cx="6135636" cy="279807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2B71BAB-BA4A-411B-913A-89D35FC21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3"/>
          <a:stretch/>
        </p:blipFill>
        <p:spPr>
          <a:xfrm>
            <a:off x="6061164" y="176940"/>
            <a:ext cx="2459741" cy="202893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0CD8183-B0C7-423B-83AB-D3CD14646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b="14163"/>
          <a:stretch/>
        </p:blipFill>
        <p:spPr>
          <a:xfrm>
            <a:off x="2220046" y="2464284"/>
            <a:ext cx="2167352" cy="202893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8B80CA1-FAEB-4907-8EA5-CC2F5806D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 b="12108"/>
          <a:stretch/>
        </p:blipFill>
        <p:spPr>
          <a:xfrm>
            <a:off x="10093880" y="2491069"/>
            <a:ext cx="2172313" cy="207754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471697C-D5A4-4F7B-9CFD-3540F32D3D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/>
          <a:stretch/>
        </p:blipFill>
        <p:spPr>
          <a:xfrm>
            <a:off x="2138926" y="4444175"/>
            <a:ext cx="2179451" cy="236372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6FD104B-5B98-4A64-B3B2-21B7B324CC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b="12108"/>
          <a:stretch/>
        </p:blipFill>
        <p:spPr>
          <a:xfrm>
            <a:off x="4162378" y="2464284"/>
            <a:ext cx="2167352" cy="207754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66C915A-EC8B-45E0-8230-6AB54F298C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 b="13170"/>
          <a:stretch/>
        </p:blipFill>
        <p:spPr>
          <a:xfrm>
            <a:off x="6108915" y="2476840"/>
            <a:ext cx="2172313" cy="205243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A396975-67F9-4D05-B407-0A3FE454B2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 b="12108"/>
          <a:stretch/>
        </p:blipFill>
        <p:spPr>
          <a:xfrm>
            <a:off x="8095738" y="2493147"/>
            <a:ext cx="2172313" cy="207754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CED2447-07DA-4705-85CF-7D461DB20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15" y="4444174"/>
            <a:ext cx="2459741" cy="236372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51A19BE-DBBB-4188-862A-E8ADDC3C9AB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/>
          <a:stretch/>
        </p:blipFill>
        <p:spPr>
          <a:xfrm>
            <a:off x="4055139" y="4505775"/>
            <a:ext cx="2172313" cy="2363729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0ADC5719-279A-4CBE-8F7F-AA4BAD654E9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/>
          <a:stretch/>
        </p:blipFill>
        <p:spPr>
          <a:xfrm>
            <a:off x="6018565" y="4493001"/>
            <a:ext cx="2179451" cy="236372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0E1C28A3-80F4-4607-B634-4773A1C89A2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/>
          <a:stretch/>
        </p:blipFill>
        <p:spPr>
          <a:xfrm>
            <a:off x="7983894" y="4570691"/>
            <a:ext cx="2179451" cy="23637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31CA957-29F1-4102-B8F0-3BBF730A13D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6"/>
          <a:stretch/>
        </p:blipFill>
        <p:spPr>
          <a:xfrm>
            <a:off x="-110016" y="2434910"/>
            <a:ext cx="2459741" cy="2009264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8B6E5858-3A1B-48B8-BC84-5FF53BF073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67" y="170885"/>
            <a:ext cx="2459741" cy="2363729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F3106F8E-0F28-4617-86BB-45E9BC467D14}"/>
              </a:ext>
            </a:extLst>
          </p:cNvPr>
          <p:cNvSpPr txBox="1"/>
          <p:nvPr/>
        </p:nvSpPr>
        <p:spPr>
          <a:xfrm>
            <a:off x="10448516" y="5084475"/>
            <a:ext cx="1080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pic does </a:t>
            </a:r>
          </a:p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not move</a:t>
            </a:r>
          </a:p>
        </p:txBody>
      </p:sp>
    </p:spTree>
    <p:extLst>
      <p:ext uri="{BB962C8B-B14F-4D97-AF65-F5344CB8AC3E}">
        <p14:creationId xmlns:p14="http://schemas.microsoft.com/office/powerpoint/2010/main" val="70538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09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715212B-5E67-48C7-B317-A67D40F70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5" y="322541"/>
            <a:ext cx="5754955" cy="35529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C48FED-5924-48A3-8A23-77F33FDA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48" y="3429000"/>
            <a:ext cx="5337470" cy="34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8AB75D-C956-48C6-84D9-6CC907E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411"/>
            <a:ext cx="9077460" cy="40758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2E13A8-D1E0-416A-93B1-3873E0ADE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48" y="3888263"/>
            <a:ext cx="6149352" cy="27980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FACC4CA-BDB8-4AB4-965C-9C3FB280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8263"/>
            <a:ext cx="6231648" cy="279807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04F394B-E43C-4C4C-9B4D-F9D91D6DAF66}"/>
              </a:ext>
            </a:extLst>
          </p:cNvPr>
          <p:cNvCxnSpPr/>
          <p:nvPr/>
        </p:nvCxnSpPr>
        <p:spPr>
          <a:xfrm>
            <a:off x="1386701" y="4191678"/>
            <a:ext cx="1506583" cy="879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0436F103-FA06-4F5D-AE61-337F0BE331B9}"/>
              </a:ext>
            </a:extLst>
          </p:cNvPr>
          <p:cNvSpPr/>
          <p:nvPr/>
        </p:nvSpPr>
        <p:spPr>
          <a:xfrm flipV="1">
            <a:off x="1927225" y="4471850"/>
            <a:ext cx="561386" cy="319223"/>
          </a:xfrm>
          <a:prstGeom prst="triangle">
            <a:avLst>
              <a:gd name="adj" fmla="val 10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4DB3B6-8A4B-4FB6-9D13-47E96DC5CF3E}"/>
              </a:ext>
            </a:extLst>
          </p:cNvPr>
          <p:cNvSpPr txBox="1"/>
          <p:nvPr/>
        </p:nvSpPr>
        <p:spPr>
          <a:xfrm>
            <a:off x="2453281" y="4446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881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D0D80934-144A-4271-90F7-34549340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/>
          <a:stretch/>
        </p:blipFill>
        <p:spPr>
          <a:xfrm>
            <a:off x="6256010" y="4596910"/>
            <a:ext cx="3142696" cy="236372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6CF47AC-5813-41EA-B285-0BA85FFA8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/>
          <a:stretch/>
        </p:blipFill>
        <p:spPr>
          <a:xfrm>
            <a:off x="9261987" y="2333767"/>
            <a:ext cx="3070929" cy="236372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732EB50-6496-44E0-9315-7D4EF2D7A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/>
          <a:stretch/>
        </p:blipFill>
        <p:spPr>
          <a:xfrm>
            <a:off x="9239127" y="56670"/>
            <a:ext cx="3093788" cy="236372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2AD066D-C1E9-45F6-B1D9-3E57ECDFB9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/>
          <a:stretch/>
        </p:blipFill>
        <p:spPr>
          <a:xfrm>
            <a:off x="6293527" y="42716"/>
            <a:ext cx="3117224" cy="236372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37E94E3-79D2-4600-AA8A-58FB3E1F94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/>
          <a:stretch/>
        </p:blipFill>
        <p:spPr>
          <a:xfrm>
            <a:off x="3332035" y="2306459"/>
            <a:ext cx="3131881" cy="236372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FDF2E1D-A8F0-4243-9FC2-ECBF2A361F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/>
          <a:stretch/>
        </p:blipFill>
        <p:spPr>
          <a:xfrm>
            <a:off x="3333846" y="42716"/>
            <a:ext cx="3144733" cy="23637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1AC77FD-41A3-481F-A625-10D20A86E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1" y="0"/>
            <a:ext cx="3515875" cy="236372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A9C4C29-DDE8-429C-B185-5FFEBD6FA1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/>
          <a:stretch/>
        </p:blipFill>
        <p:spPr>
          <a:xfrm>
            <a:off x="9239127" y="4610864"/>
            <a:ext cx="3093789" cy="236372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1034618-3B05-4A14-B4E3-FD15C048BB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/>
          <a:stretch/>
        </p:blipFill>
        <p:spPr>
          <a:xfrm>
            <a:off x="6256010" y="2347721"/>
            <a:ext cx="3131881" cy="2363729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7E150F91-DE85-4DD1-8F8C-FDD941A41E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5"/>
          <a:stretch/>
        </p:blipFill>
        <p:spPr>
          <a:xfrm>
            <a:off x="3317372" y="4538186"/>
            <a:ext cx="3123690" cy="236372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8D242D79-4CAE-4C19-A7FE-AB865014C0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81" y="2284074"/>
            <a:ext cx="3515875" cy="23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1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731A7B0-D27A-4517-BC05-520B0C1C3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"/>
          <a:stretch/>
        </p:blipFill>
        <p:spPr>
          <a:xfrm>
            <a:off x="9182566" y="2317672"/>
            <a:ext cx="3157479" cy="236372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DA67D9B-26A0-4216-BA13-07D7525E0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4"/>
          <a:stretch/>
        </p:blipFill>
        <p:spPr>
          <a:xfrm>
            <a:off x="9182566" y="130732"/>
            <a:ext cx="3122645" cy="236372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F763519-C667-4354-B359-20812DF806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/>
          <a:stretch/>
        </p:blipFill>
        <p:spPr>
          <a:xfrm>
            <a:off x="6297043" y="84483"/>
            <a:ext cx="3049662" cy="243230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3E2540F-7A11-4969-9BDA-EB84B8C817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/>
          <a:stretch/>
        </p:blipFill>
        <p:spPr>
          <a:xfrm>
            <a:off x="3182213" y="2212845"/>
            <a:ext cx="3153382" cy="24323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3A378D1-D164-4AED-9D2C-8ECD2BE1ED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/>
          <a:stretch/>
        </p:blipFill>
        <p:spPr>
          <a:xfrm>
            <a:off x="3248446" y="0"/>
            <a:ext cx="3153382" cy="243230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52170E6D-CAF4-4E52-9184-32A2F5B308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90" y="-70959"/>
            <a:ext cx="3470155" cy="243230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B35F6D-A3E5-44AE-91CC-6FABE12CD6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/>
          <a:stretch/>
        </p:blipFill>
        <p:spPr>
          <a:xfrm>
            <a:off x="9174383" y="4494271"/>
            <a:ext cx="3159026" cy="236372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631D23B-86FB-4951-AF96-5AFF8BD7A1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4"/>
          <a:stretch/>
        </p:blipFill>
        <p:spPr>
          <a:xfrm>
            <a:off x="6245544" y="2249092"/>
            <a:ext cx="3122645" cy="243230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EFA86678-14D7-46E3-B894-B6517E2EA2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1"/>
          <a:stretch/>
        </p:blipFill>
        <p:spPr>
          <a:xfrm>
            <a:off x="3234822" y="4413701"/>
            <a:ext cx="3089103" cy="2432309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9F197BE9-87EF-4059-9661-64110D65D6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69" y="2211434"/>
            <a:ext cx="3470155" cy="243230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BA95A9DF-998C-4B4D-8927-7B6E12A998F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/>
          <a:stretch/>
        </p:blipFill>
        <p:spPr>
          <a:xfrm>
            <a:off x="6193241" y="4422667"/>
            <a:ext cx="3145978" cy="24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9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4E312-ADF6-4183-AF4D-74C8E1D8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92433"/>
            <a:ext cx="3055374" cy="588604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tc</a:t>
            </a:r>
            <a:r>
              <a:rPr lang="en-US" sz="2000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 fit parameters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93A315-7184-4014-B3F8-101A86B6A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3" y="943376"/>
            <a:ext cx="4416561" cy="26746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2E111A-CAF3-4C93-BC75-9BD5058E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24" y="3771428"/>
            <a:ext cx="4338837" cy="27294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31A320-F795-4652-A7A5-33D5120B9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4" y="3771429"/>
            <a:ext cx="4416561" cy="272948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78B574-AE1E-4D0A-A89B-6A4875AA4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62" y="888512"/>
            <a:ext cx="4366269" cy="27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8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2B53600-E140-4858-8556-710A0B369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3150"/>
            <a:ext cx="6391669" cy="29352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B431D5-224E-465D-BC01-D3715352A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2"/>
          <a:stretch/>
        </p:blipFill>
        <p:spPr>
          <a:xfrm>
            <a:off x="0" y="449054"/>
            <a:ext cx="4275909" cy="29352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C46A429-6B9B-48B8-AB23-DDE0284E23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3"/>
          <a:stretch/>
        </p:blipFill>
        <p:spPr>
          <a:xfrm>
            <a:off x="4049486" y="583204"/>
            <a:ext cx="4354498" cy="293523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F429F2A-22BA-4E47-9240-7511BFF185A6}"/>
              </a:ext>
            </a:extLst>
          </p:cNvPr>
          <p:cNvSpPr txBox="1"/>
          <p:nvPr/>
        </p:nvSpPr>
        <p:spPr>
          <a:xfrm>
            <a:off x="218654" y="7972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Raw data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2C94310-87D8-41B6-9B5F-F0E735F130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/>
          <a:stretch/>
        </p:blipFill>
        <p:spPr>
          <a:xfrm>
            <a:off x="6391669" y="3563150"/>
            <a:ext cx="4354498" cy="293523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2B2BAED-4658-437E-9C94-9D25238277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2"/>
          <a:stretch/>
        </p:blipFill>
        <p:spPr>
          <a:xfrm>
            <a:off x="7916090" y="583204"/>
            <a:ext cx="4275910" cy="29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010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Grand écran</PresentationFormat>
  <Paragraphs>29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Linux Biolinum</vt:lpstr>
      <vt:lpstr>Linux Biolinum Capitals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tc fit parameters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MARCHAND Manon</dc:creator>
  <cp:lastModifiedBy>MARCHAND Manon</cp:lastModifiedBy>
  <cp:revision>30</cp:revision>
  <dcterms:created xsi:type="dcterms:W3CDTF">2022-02-22T16:45:27Z</dcterms:created>
  <dcterms:modified xsi:type="dcterms:W3CDTF">2022-02-25T15:09:46Z</dcterms:modified>
</cp:coreProperties>
</file>